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75" r:id="rId2"/>
    <p:sldId id="276" r:id="rId3"/>
    <p:sldId id="257" r:id="rId4"/>
    <p:sldId id="258" r:id="rId5"/>
    <p:sldId id="262" r:id="rId6"/>
    <p:sldId id="267" r:id="rId7"/>
    <p:sldId id="259" r:id="rId8"/>
    <p:sldId id="268" r:id="rId9"/>
    <p:sldId id="269" r:id="rId10"/>
    <p:sldId id="270" r:id="rId11"/>
    <p:sldId id="271" r:id="rId12"/>
    <p:sldId id="272" r:id="rId13"/>
    <p:sldId id="274" r:id="rId14"/>
    <p:sldId id="278" r:id="rId15"/>
    <p:sldId id="27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99931D4-01D9-4986-9A1E-85111DA60685}">
          <p14:sldIdLst>
            <p14:sldId id="275"/>
            <p14:sldId id="276"/>
            <p14:sldId id="257"/>
            <p14:sldId id="258"/>
            <p14:sldId id="262"/>
            <p14:sldId id="267"/>
            <p14:sldId id="259"/>
            <p14:sldId id="268"/>
            <p14:sldId id="269"/>
            <p14:sldId id="270"/>
            <p14:sldId id="271"/>
            <p14:sldId id="272"/>
            <p14:sldId id="274"/>
            <p14:sldId id="278"/>
            <p14:sldId id="27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99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8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279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4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75203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4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02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8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01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29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76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868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6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667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592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85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E4F6F-A555-4C73-A0B4-0FE6DE9FD120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B9C9AF-7187-458B-96E7-F0268CAC1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55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93D57D-3778-4BC9-9C66-0804B4E5D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27" y="1990714"/>
            <a:ext cx="10642834" cy="3856411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Поздравляем с началом </a:t>
            </a:r>
            <a:b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ru-RU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нового учебного года!!!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9887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65220C-7E4F-45C7-BAD6-431E2091B3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9" r="986" b="50903"/>
          <a:stretch/>
        </p:blipFill>
        <p:spPr>
          <a:xfrm>
            <a:off x="604007" y="1671507"/>
            <a:ext cx="10838576" cy="3514986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2BDDD060-177F-4659-A520-73A20CEB2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730" y="65993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kk-KZ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Журнал </a:t>
            </a:r>
            <a:r>
              <a:rPr lang="kk-KZ" sz="5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обучающегося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473A5292-771F-4BBD-AEBE-B84E4E4DBD10}"/>
              </a:ext>
            </a:extLst>
          </p:cNvPr>
          <p:cNvSpPr/>
          <p:nvPr/>
        </p:nvSpPr>
        <p:spPr>
          <a:xfrm>
            <a:off x="1191237" y="4051882"/>
            <a:ext cx="536895" cy="18455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80870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87E60DF-47FF-4C29-A057-23240C55CA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7" r="1813" b="9602"/>
          <a:stretch/>
        </p:blipFill>
        <p:spPr>
          <a:xfrm>
            <a:off x="631970" y="662730"/>
            <a:ext cx="10301681" cy="5662569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9D6E5067-BF62-44BD-AB48-28791709E5A7}"/>
              </a:ext>
            </a:extLst>
          </p:cNvPr>
          <p:cNvSpPr/>
          <p:nvPr/>
        </p:nvSpPr>
        <p:spPr>
          <a:xfrm>
            <a:off x="3531765" y="1518407"/>
            <a:ext cx="402671" cy="2600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C13634C9-40D3-40BC-BA68-770ADF7D74D4}"/>
              </a:ext>
            </a:extLst>
          </p:cNvPr>
          <p:cNvSpPr/>
          <p:nvPr/>
        </p:nvSpPr>
        <p:spPr>
          <a:xfrm>
            <a:off x="1124125" y="1518407"/>
            <a:ext cx="469783" cy="2600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900BE80-F76F-4AFC-AAA3-3014728B39B8}"/>
              </a:ext>
            </a:extLst>
          </p:cNvPr>
          <p:cNvSpPr/>
          <p:nvPr/>
        </p:nvSpPr>
        <p:spPr>
          <a:xfrm>
            <a:off x="1468073" y="1057013"/>
            <a:ext cx="855677" cy="26005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7092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>
            <a:extLst>
              <a:ext uri="{FF2B5EF4-FFF2-40B4-BE49-F238E27FC236}">
                <a16:creationId xmlns:a16="http://schemas.microsoft.com/office/drawing/2014/main" id="{B4B9837E-88BB-4446-832E-22846F5AA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930400"/>
            <a:ext cx="10336882" cy="4118061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B39295C-DAEB-4D84-94D7-5EBE595CE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kk-KZ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Тестирование</a:t>
            </a:r>
            <a:r>
              <a:rPr lang="kk-KZ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1F75D17E-4B87-4313-901E-DA92DC6B6BC3}"/>
              </a:ext>
            </a:extLst>
          </p:cNvPr>
          <p:cNvSpPr/>
          <p:nvPr/>
        </p:nvSpPr>
        <p:spPr>
          <a:xfrm>
            <a:off x="7944374" y="4102217"/>
            <a:ext cx="1090569" cy="3271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20564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FDB33-13E9-4F25-8470-8E17F34E9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285226"/>
            <a:ext cx="10387745" cy="1233181"/>
          </a:xfrm>
        </p:spPr>
        <p:txBody>
          <a:bodyPr>
            <a:normAutofit fontScale="90000"/>
          </a:bodyPr>
          <a:lstStyle/>
          <a:p>
            <a:pPr algn="ctr"/>
            <a:r>
              <a:rPr lang="kk-KZ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Транскрипт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15EDE5-78A7-44B3-94F1-AD06E8481F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6" r="1812" b="4160"/>
          <a:stretch/>
        </p:blipFill>
        <p:spPr>
          <a:xfrm>
            <a:off x="802547" y="1442906"/>
            <a:ext cx="10387745" cy="4999839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515E49E-1491-4DDE-A288-576C66B941EA}"/>
              </a:ext>
            </a:extLst>
          </p:cNvPr>
          <p:cNvSpPr/>
          <p:nvPr/>
        </p:nvSpPr>
        <p:spPr>
          <a:xfrm>
            <a:off x="1342238" y="2449586"/>
            <a:ext cx="1216403" cy="3942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6E42D468-25DC-4D7F-808A-0850519E4D0F}"/>
              </a:ext>
            </a:extLst>
          </p:cNvPr>
          <p:cNvSpPr/>
          <p:nvPr/>
        </p:nvSpPr>
        <p:spPr>
          <a:xfrm>
            <a:off x="6165908" y="2365697"/>
            <a:ext cx="1291905" cy="39428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66757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767E0D8-BFFA-49FF-BCC8-B37E20C3C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894" y="697739"/>
            <a:ext cx="9481734" cy="546252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По вопросам учебного процесса обращаться в Департамент по работе с обучающимися: номер телефона: </a:t>
            </a:r>
            <a:r>
              <a:rPr lang="ru-RU" sz="58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8(7212)44-16-34 </a:t>
            </a:r>
            <a:r>
              <a:rPr lang="ru-RU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внт</a:t>
            </a:r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. </a:t>
            </a:r>
            <a:r>
              <a:rPr lang="ru-RU" sz="5800" cap="all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109 и 6559</a:t>
            </a:r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marL="0" indent="0" algn="ctr">
              <a:buNone/>
            </a:pPr>
            <a:r>
              <a:rPr lang="ru-RU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  <a:ea typeface="+mj-ea"/>
                <a:cs typeface="+mj-cs"/>
              </a:rPr>
              <a:t>312 кабинет</a:t>
            </a:r>
            <a:endParaRPr lang="ru-KZ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6006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F3CF0373-C523-450E-A66A-EFBBBE0D9DC6}"/>
              </a:ext>
            </a:extLst>
          </p:cNvPr>
          <p:cNvSpPr txBox="1">
            <a:spLocks/>
          </p:cNvSpPr>
          <p:nvPr/>
        </p:nvSpPr>
        <p:spPr>
          <a:xfrm>
            <a:off x="1120241" y="3252131"/>
            <a:ext cx="9951517" cy="172253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kk-KZ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Спасибо</a:t>
            </a:r>
            <a:r>
              <a:rPr lang="kk-KZ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kk-KZ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за</a:t>
            </a:r>
            <a:r>
              <a:rPr lang="kk-KZ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kk-KZ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внимание</a:t>
            </a:r>
            <a:r>
              <a:rPr lang="kk-KZ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!!!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2053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095DE-D115-4789-92B4-CA4E47B99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6" y="1710268"/>
            <a:ext cx="7871825" cy="2337459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kk-KZ" b="1" dirty="0">
                <a:ln/>
                <a:solidFill>
                  <a:schemeClr val="tx1"/>
                </a:solidFill>
              </a:rPr>
              <a:t>Инструкция </a:t>
            </a:r>
            <a:r>
              <a:rPr lang="kk-KZ" b="1" dirty="0" err="1">
                <a:ln/>
                <a:solidFill>
                  <a:schemeClr val="tx1"/>
                </a:solidFill>
              </a:rPr>
              <a:t>для</a:t>
            </a:r>
            <a:r>
              <a:rPr lang="kk-KZ" b="1" dirty="0">
                <a:ln/>
                <a:solidFill>
                  <a:schemeClr val="tx1"/>
                </a:solidFill>
              </a:rPr>
              <a:t> </a:t>
            </a:r>
            <a:r>
              <a:rPr lang="kk-KZ" b="1" dirty="0" err="1">
                <a:ln/>
                <a:solidFill>
                  <a:schemeClr val="tx1"/>
                </a:solidFill>
              </a:rPr>
              <a:t>студентов</a:t>
            </a:r>
            <a:r>
              <a:rPr lang="kk-KZ" b="1" dirty="0">
                <a:ln/>
                <a:solidFill>
                  <a:schemeClr val="tx1"/>
                </a:solidFill>
              </a:rPr>
              <a:t> </a:t>
            </a:r>
            <a:br>
              <a:rPr lang="kk-KZ" b="1" dirty="0">
                <a:ln/>
                <a:solidFill>
                  <a:schemeClr val="accent4"/>
                </a:solidFill>
              </a:rPr>
            </a:br>
            <a:r>
              <a:rPr lang="kk-KZ" b="1" dirty="0">
                <a:ln/>
                <a:solidFill>
                  <a:schemeClr val="tx1"/>
                </a:solidFill>
              </a:rPr>
              <a:t>АИС </a:t>
            </a:r>
            <a:r>
              <a:rPr lang="en-US" b="1" dirty="0">
                <a:ln/>
                <a:solidFill>
                  <a:schemeClr val="tx1"/>
                </a:solidFill>
              </a:rPr>
              <a:t>PLATONUS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A18496-7C9E-4888-8129-653CA77071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871824" cy="1096899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Учебный портал</a:t>
            </a:r>
            <a:r>
              <a:rPr lang="kk-KZ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:</a:t>
            </a:r>
          </a:p>
          <a:p>
            <a:pPr algn="ctr"/>
            <a:r>
              <a:rPr lang="en-US" sz="4000" b="1" i="1" u="sng" dirty="0">
                <a:ln/>
                <a:solidFill>
                  <a:schemeClr val="tx1"/>
                </a:solidFill>
              </a:rPr>
              <a:t>https://plt.keu.kz</a:t>
            </a:r>
          </a:p>
        </p:txBody>
      </p:sp>
    </p:spTree>
    <p:extLst>
      <p:ext uri="{BB962C8B-B14F-4D97-AF65-F5344CB8AC3E}">
        <p14:creationId xmlns:p14="http://schemas.microsoft.com/office/powerpoint/2010/main" val="2565287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37482-3D27-4FB6-8407-6E082F3FA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566" y="376631"/>
            <a:ext cx="9691923" cy="1277924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kk-KZ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Вход</a:t>
            </a:r>
            <a:r>
              <a:rPr lang="kk-KZ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в </a:t>
            </a:r>
            <a:r>
              <a:rPr lang="kk-KZ" sz="72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систему</a:t>
            </a:r>
            <a:r>
              <a:rPr lang="kk-KZ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endParaRPr lang="en-US" sz="7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14C7ECD-ACC1-4AE3-B86D-B6B7C6E653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50" b="6533"/>
          <a:stretch/>
        </p:blipFill>
        <p:spPr>
          <a:xfrm>
            <a:off x="939566" y="1853966"/>
            <a:ext cx="9691923" cy="468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7487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57CF23-6A7A-4004-8575-3E8E1DE44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871" y="497106"/>
            <a:ext cx="10431485" cy="10970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kk-KZ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Главная</a:t>
            </a:r>
            <a:r>
              <a:rPr lang="kk-KZ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kk-KZ" sz="6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страница</a:t>
            </a:r>
            <a:r>
              <a:rPr lang="kk-KZ" sz="6600" dirty="0">
                <a:solidFill>
                  <a:schemeClr val="accent2"/>
                </a:solidFill>
              </a:rPr>
              <a:t> </a:t>
            </a:r>
            <a:endParaRPr lang="en-US" sz="6600" dirty="0">
              <a:solidFill>
                <a:schemeClr val="accent2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E31D1F9-0E33-4CF1-9179-C1F9AEBA6C72}"/>
              </a:ext>
            </a:extLst>
          </p:cNvPr>
          <p:cNvSpPr/>
          <p:nvPr/>
        </p:nvSpPr>
        <p:spPr>
          <a:xfrm>
            <a:off x="6003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E8265B28-56BB-4C3F-9905-F9973A80CB6E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8055" r="1781" b="5522"/>
          <a:stretch/>
        </p:blipFill>
        <p:spPr>
          <a:xfrm>
            <a:off x="725872" y="1686187"/>
            <a:ext cx="10431485" cy="494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53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7EE35-C8CE-4F39-BEC0-342A64717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969" y="380029"/>
            <a:ext cx="11003561" cy="1185548"/>
          </a:xfrm>
        </p:spPr>
        <p:txBody>
          <a:bodyPr>
            <a:normAutofit fontScale="90000"/>
          </a:bodyPr>
          <a:lstStyle/>
          <a:p>
            <a:pPr algn="ctr"/>
            <a:r>
              <a:rPr lang="kk-KZ" sz="59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Индивидуальный</a:t>
            </a:r>
            <a:r>
              <a:rPr lang="kk-KZ" sz="5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 </a:t>
            </a:r>
            <a:r>
              <a:rPr lang="kk-KZ" sz="59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учебный</a:t>
            </a:r>
            <a:r>
              <a:rPr lang="kk-KZ" sz="59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 план </a:t>
            </a:r>
            <a:endParaRPr lang="en-US" sz="59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E71CA49-11AF-498B-8C9B-4711779E67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9" r="573" b="38471"/>
          <a:stretch/>
        </p:blipFill>
        <p:spPr>
          <a:xfrm>
            <a:off x="480969" y="1498465"/>
            <a:ext cx="10550554" cy="3971157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6CBF65E6-44D3-4B2C-B3C1-034E19009D44}"/>
              </a:ext>
            </a:extLst>
          </p:cNvPr>
          <p:cNvSpPr/>
          <p:nvPr/>
        </p:nvSpPr>
        <p:spPr>
          <a:xfrm>
            <a:off x="1098958" y="3221372"/>
            <a:ext cx="1468073" cy="2076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72115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18EEA17-7FD2-4A31-A8EE-45DD509F4E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06" b="3609"/>
          <a:stretch/>
        </p:blipFill>
        <p:spPr>
          <a:xfrm>
            <a:off x="377504" y="379578"/>
            <a:ext cx="10930856" cy="6254831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F8C504D0-9D76-4AA1-8191-762C49CEF1A6}"/>
              </a:ext>
            </a:extLst>
          </p:cNvPr>
          <p:cNvSpPr/>
          <p:nvPr/>
        </p:nvSpPr>
        <p:spPr>
          <a:xfrm>
            <a:off x="1157681" y="1728132"/>
            <a:ext cx="1317071" cy="218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8484BA14-E185-49E4-AA7C-97828B092AF4}"/>
              </a:ext>
            </a:extLst>
          </p:cNvPr>
          <p:cNvSpPr/>
          <p:nvPr/>
        </p:nvSpPr>
        <p:spPr>
          <a:xfrm>
            <a:off x="1157681" y="2004969"/>
            <a:ext cx="1593908" cy="218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2F942552-6E69-4CF4-80D3-0960684FDD1E}"/>
              </a:ext>
            </a:extLst>
          </p:cNvPr>
          <p:cNvSpPr/>
          <p:nvPr/>
        </p:nvSpPr>
        <p:spPr>
          <a:xfrm>
            <a:off x="1157681" y="2265030"/>
            <a:ext cx="1317071" cy="21811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65683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57FD1-373C-4933-84F4-18694DF1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334" y="348608"/>
            <a:ext cx="8596668" cy="1021594"/>
          </a:xfrm>
        </p:spPr>
        <p:txBody>
          <a:bodyPr>
            <a:normAutofit/>
          </a:bodyPr>
          <a:lstStyle/>
          <a:p>
            <a:pPr algn="ctr"/>
            <a:r>
              <a:rPr lang="kk-KZ" sz="53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Учебная</a:t>
            </a:r>
            <a:r>
              <a:rPr lang="kk-KZ" sz="53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 аудитория </a:t>
            </a:r>
            <a:endParaRPr lang="en-US" sz="53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D7AEFB94-4DEA-4F55-A6C0-0353F6CF5AAF}"/>
              </a:ext>
            </a:extLst>
          </p:cNvPr>
          <p:cNvSpPr/>
          <p:nvPr/>
        </p:nvSpPr>
        <p:spPr>
          <a:xfrm>
            <a:off x="11112966" y="5075339"/>
            <a:ext cx="327171" cy="22650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5F5FAF-7418-441A-94A7-C80998316C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96" r="918" b="8868"/>
          <a:stretch/>
        </p:blipFill>
        <p:spPr>
          <a:xfrm>
            <a:off x="411211" y="1316606"/>
            <a:ext cx="11028926" cy="5192786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49802314-88FC-480E-960C-1D69F58CD356}"/>
              </a:ext>
            </a:extLst>
          </p:cNvPr>
          <p:cNvSpPr/>
          <p:nvPr/>
        </p:nvSpPr>
        <p:spPr>
          <a:xfrm>
            <a:off x="2105637" y="1761688"/>
            <a:ext cx="931178" cy="2768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BD4E1EF-A5F8-4251-A487-AB963BF92DCD}"/>
              </a:ext>
            </a:extLst>
          </p:cNvPr>
          <p:cNvSpPr/>
          <p:nvPr/>
        </p:nvSpPr>
        <p:spPr>
          <a:xfrm>
            <a:off x="10704352" y="2969703"/>
            <a:ext cx="408614" cy="36072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582334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A4F60EBF-D0EB-4104-8F37-7E4813725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444" y="340220"/>
            <a:ext cx="9062284" cy="1220132"/>
          </a:xfrm>
        </p:spPr>
        <p:txBody>
          <a:bodyPr>
            <a:normAutofit/>
          </a:bodyPr>
          <a:lstStyle/>
          <a:p>
            <a:pPr algn="ctr"/>
            <a:r>
              <a:rPr lang="kk-KZ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Учебные</a:t>
            </a:r>
            <a:r>
              <a:rPr lang="kk-KZ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lt"/>
                <a:ea typeface="+mn-ea"/>
                <a:cs typeface="+mn-cs"/>
              </a:rPr>
              <a:t> материалы 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B843C2-923F-4480-8B67-A94DBFA041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63" r="779" b="9235"/>
          <a:stretch/>
        </p:blipFill>
        <p:spPr>
          <a:xfrm>
            <a:off x="142614" y="1451295"/>
            <a:ext cx="11109936" cy="5265621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8EE718F3-67C7-4EDA-8867-42620116E9C3}"/>
              </a:ext>
            </a:extLst>
          </p:cNvPr>
          <p:cNvSpPr/>
          <p:nvPr/>
        </p:nvSpPr>
        <p:spPr>
          <a:xfrm>
            <a:off x="593444" y="1862356"/>
            <a:ext cx="622960" cy="2768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63982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7690DDA-303B-4D95-BD75-74F97C52E5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951" r="1124" b="26116"/>
          <a:stretch/>
        </p:blipFill>
        <p:spPr>
          <a:xfrm>
            <a:off x="604007" y="805343"/>
            <a:ext cx="10793988" cy="5503178"/>
          </a:xfrm>
          <a:prstGeom prst="rect">
            <a:avLst/>
          </a:prstGeom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id="{BC4ACB9F-4E51-435B-91EB-07EF00379DBD}"/>
              </a:ext>
            </a:extLst>
          </p:cNvPr>
          <p:cNvSpPr/>
          <p:nvPr/>
        </p:nvSpPr>
        <p:spPr>
          <a:xfrm>
            <a:off x="3087149" y="2852257"/>
            <a:ext cx="1258348" cy="34394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5335970-393C-4E6A-B0C9-D90F62FE3243}"/>
              </a:ext>
            </a:extLst>
          </p:cNvPr>
          <p:cNvSpPr/>
          <p:nvPr/>
        </p:nvSpPr>
        <p:spPr>
          <a:xfrm>
            <a:off x="10448718" y="3196206"/>
            <a:ext cx="704675" cy="4362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5622518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975</TotalTime>
  <Words>67</Words>
  <Application>Microsoft Office PowerPoint</Application>
  <PresentationFormat>Широкоэкранный</PresentationFormat>
  <Paragraphs>15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Аспект</vt:lpstr>
      <vt:lpstr>Поздравляем с началом  нового учебного года!!!</vt:lpstr>
      <vt:lpstr>Инструкция для студентов  АИС PLATONUS</vt:lpstr>
      <vt:lpstr>Вход в систему </vt:lpstr>
      <vt:lpstr>Главная страница </vt:lpstr>
      <vt:lpstr>Индивидуальный учебный план </vt:lpstr>
      <vt:lpstr>Презентация PowerPoint</vt:lpstr>
      <vt:lpstr>Учебная аудитория </vt:lpstr>
      <vt:lpstr>Учебные материалы </vt:lpstr>
      <vt:lpstr>Презентация PowerPoint</vt:lpstr>
      <vt:lpstr>Журнал обучающегося</vt:lpstr>
      <vt:lpstr>Презентация PowerPoint</vt:lpstr>
      <vt:lpstr>Тестирование </vt:lpstr>
      <vt:lpstr>Транскрипт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Инструкция для студентов  АИС PLATONUS</dc:title>
  <dc:creator>User</dc:creator>
  <cp:lastModifiedBy>User</cp:lastModifiedBy>
  <cp:revision>34</cp:revision>
  <dcterms:created xsi:type="dcterms:W3CDTF">2022-08-19T09:27:23Z</dcterms:created>
  <dcterms:modified xsi:type="dcterms:W3CDTF">2024-09-04T07:09:12Z</dcterms:modified>
</cp:coreProperties>
</file>